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33CC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66" d="100"/>
          <a:sy n="66" d="100"/>
        </p:scale>
        <p:origin x="570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0066"/>
                </a:solidFill>
                <a:latin typeface="Futura Bk BT" panose="020B0502020204020303" pitchFamily="34" charset="0"/>
                <a:ea typeface="+mn-ea"/>
                <a:cs typeface="+mn-cs"/>
              </a:defRPr>
            </a:pPr>
            <a:r>
              <a:rPr lang="en-US" sz="2800" dirty="0">
                <a:solidFill>
                  <a:srgbClr val="FF0066"/>
                </a:solidFill>
                <a:latin typeface="Futura Bk BT" panose="020B0502020204020303" pitchFamily="34" charset="0"/>
              </a:rPr>
              <a:t>Do you currently use any apps that work on creating a more diverse community and open mind?</a:t>
            </a:r>
          </a:p>
        </c:rich>
      </c:tx>
      <c:layout>
        <c:manualLayout>
          <c:xMode val="edge"/>
          <c:yMode val="edge"/>
          <c:x val="0.110320250984251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0066"/>
              </a:solidFill>
              <a:latin typeface="Futura Bk BT" panose="020B05020202040203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 you currently use any apps that work on creating a more diverse community and open mind?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3CCCC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0.22539999999999999</c:v>
                </c:pt>
                <c:pt idx="1">
                  <c:v>0.77459999999999996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rgbClr val="FF0066"/>
              </a:solidFill>
              <a:latin typeface="Futura Bk BT" panose="020B05020202040203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68646653543307"/>
          <c:y val="0.22023324879096259"/>
          <c:w val="0.5462707923228346"/>
          <c:h val="0.7644606278816273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 Do you like educational gaming apps?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3CCCC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0.83099999999999996</c:v>
                </c:pt>
                <c:pt idx="1">
                  <c:v>0.16900000000000001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rgbClr val="FF0066"/>
              </a:solidFill>
              <a:latin typeface="Futura Bk BT" panose="020B05020202040203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Would you use our app?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006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33CCCC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</c:dPt>
          <c:cat>
            <c:strRef>
              <c:f>Sheet1!$A$2:$A$5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94.37</c:v>
                </c:pt>
                <c:pt idx="1">
                  <c:v>5.63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0.5367</cdr:x>
      <cdr:y>0.42768</cdr:y>
    </cdr:from>
    <cdr:to>
      <cdr:x>0.66045</cdr:x>
      <cdr:y>0.53013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362268" y="2317449"/>
          <a:ext cx="1005840" cy="5551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 smtClean="0">
              <a:solidFill>
                <a:schemeClr val="bg1"/>
              </a:solidFill>
              <a:latin typeface="Futura Bk BT" panose="020B0502020204020303" pitchFamily="34" charset="0"/>
            </a:rPr>
            <a:t>22.54</a:t>
          </a:r>
          <a:endParaRPr lang="en-US" sz="2400" dirty="0">
            <a:solidFill>
              <a:schemeClr val="bg1"/>
            </a:solidFill>
            <a:latin typeface="Futura Bk BT" panose="020B0502020204020303" pitchFamily="34" charset="0"/>
          </a:endParaRPr>
        </a:p>
      </cdr:txBody>
    </cdr:sp>
  </cdr:relSizeAnchor>
  <cdr:relSizeAnchor xmlns:cdr="http://schemas.openxmlformats.org/drawingml/2006/chartDrawing">
    <cdr:from>
      <cdr:x>0.36739</cdr:x>
      <cdr:y>0.68496</cdr:y>
    </cdr:from>
    <cdr:to>
      <cdr:x>0.58837</cdr:x>
      <cdr:y>0.80188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986132" y="3711545"/>
          <a:ext cx="1796143" cy="6335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4400" dirty="0" smtClean="0">
              <a:solidFill>
                <a:schemeClr val="bg1"/>
              </a:solidFill>
              <a:latin typeface="Futura Bk BT" panose="020B0502020204020303" pitchFamily="34" charset="0"/>
            </a:rPr>
            <a:t>77.46</a:t>
          </a:r>
          <a:endParaRPr lang="en-US" sz="4400" dirty="0">
            <a:solidFill>
              <a:schemeClr val="bg1"/>
            </a:solidFill>
            <a:latin typeface="Futura Bk BT" panose="020B0502020204020303" pitchFamily="34" charset="0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5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36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1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5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6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5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5B9B2-D6D8-4748-9509-843B477D01C5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788E4-DC6D-407B-AA42-C4FB75DA6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8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2540" y="1246969"/>
            <a:ext cx="9395460" cy="1859280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Shree Sampath, Anastasia </a:t>
            </a:r>
            <a:r>
              <a:rPr lang="en-US" sz="5400" dirty="0" err="1" smtClean="0">
                <a:solidFill>
                  <a:schemeClr val="bg1"/>
                </a:solidFill>
                <a:latin typeface="Futura Bk BT" panose="020B0502020204020303" pitchFamily="34" charset="0"/>
              </a:rPr>
              <a:t>Klonowski</a:t>
            </a:r>
            <a:r>
              <a:rPr lang="en-US" sz="5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, and </a:t>
            </a:r>
            <a:r>
              <a:rPr lang="en-US" sz="5400" dirty="0" err="1" smtClean="0">
                <a:solidFill>
                  <a:schemeClr val="bg1"/>
                </a:solidFill>
                <a:latin typeface="Futura Bk BT" panose="020B0502020204020303" pitchFamily="34" charset="0"/>
              </a:rPr>
              <a:t>Manasi</a:t>
            </a:r>
            <a:r>
              <a:rPr lang="en-US" sz="5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 Thakkar</a:t>
            </a:r>
            <a:endParaRPr lang="en-US" sz="5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9" y="3613713"/>
            <a:ext cx="8279701" cy="189198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25" y="3483928"/>
            <a:ext cx="2151550" cy="215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25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90" y="-819467"/>
            <a:ext cx="8161020" cy="816102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33558"/>
            <a:ext cx="9144000" cy="794702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FF0066"/>
                </a:solidFill>
                <a:latin typeface="Script MT Bold" panose="03040602040607080904" pitchFamily="66" charset="0"/>
              </a:rPr>
              <a:t>Step into someone else’s shoes!</a:t>
            </a:r>
            <a:endParaRPr lang="en-US" sz="4400" dirty="0">
              <a:solidFill>
                <a:srgbClr val="FF0066"/>
              </a:solidFill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0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8" y="1257300"/>
            <a:ext cx="3920490" cy="5600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605936" y="911146"/>
            <a:ext cx="6118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Script MT Bold" panose="03040602040607080904" pitchFamily="66" charset="0"/>
              </a:rPr>
              <a:t>Nick</a:t>
            </a:r>
            <a:endParaRPr lang="en-US" sz="8000" dirty="0">
              <a:solidFill>
                <a:schemeClr val="bg1"/>
              </a:solidFill>
              <a:latin typeface="Script MT Bold" panose="03040602040607080904" pitchFamily="66" charset="0"/>
            </a:endParaRPr>
          </a:p>
        </p:txBody>
      </p:sp>
      <p:pic>
        <p:nvPicPr>
          <p:cNvPr id="2" name="logging_in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72543" y="1174679"/>
            <a:ext cx="7794659" cy="48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2540" y="969567"/>
            <a:ext cx="9395460" cy="705121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0066"/>
                </a:solidFill>
                <a:latin typeface="Script MT Bold" panose="03040602040607080904" pitchFamily="66" charset="0"/>
              </a:rPr>
              <a:t>What did we use?</a:t>
            </a:r>
            <a:endParaRPr lang="en-US" sz="8000" dirty="0">
              <a:solidFill>
                <a:srgbClr val="FF0066"/>
              </a:solidFill>
              <a:latin typeface="Script MT Bold" panose="030406020406070809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8270" y="2066052"/>
            <a:ext cx="9144000" cy="4478586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GitHub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Swift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Parse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Amazon Web Services</a:t>
            </a:r>
            <a:endParaRPr lang="en-US" sz="60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4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022521922"/>
              </p:ext>
            </p:extLst>
          </p:nvPr>
        </p:nvGraphicFramePr>
        <p:xfrm>
          <a:off x="2032000" y="304800"/>
          <a:ext cx="8128000" cy="5833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"/>
          <p:cNvSpPr txBox="1"/>
          <p:nvPr/>
        </p:nvSpPr>
        <p:spPr>
          <a:xfrm>
            <a:off x="2148114" y="4128226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33CCCC"/>
                </a:solidFill>
                <a:latin typeface="Futura Bk BT" panose="020B0502020204020303" pitchFamily="34" charset="0"/>
              </a:rPr>
              <a:t>NO</a:t>
            </a:r>
            <a:endParaRPr lang="en-US" sz="4400" dirty="0">
              <a:solidFill>
                <a:srgbClr val="33CCCC"/>
              </a:solidFill>
              <a:latin typeface="Futura Bk BT" panose="020B0502020204020303" pitchFamily="34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030028" y="2178776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FF0066"/>
                </a:solidFill>
                <a:latin typeface="Futura Bk BT" panose="020B0502020204020303" pitchFamily="34" charset="0"/>
              </a:rPr>
              <a:t>YES</a:t>
            </a:r>
            <a:endParaRPr lang="en-US" sz="4400" dirty="0">
              <a:solidFill>
                <a:srgbClr val="FF0066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556016434"/>
              </p:ext>
            </p:extLst>
          </p:nvPr>
        </p:nvGraphicFramePr>
        <p:xfrm>
          <a:off x="2017486" y="518886"/>
          <a:ext cx="8128000" cy="580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1"/>
          <p:cNvSpPr txBox="1"/>
          <p:nvPr/>
        </p:nvSpPr>
        <p:spPr>
          <a:xfrm>
            <a:off x="2547257" y="1755140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33CCCC"/>
                </a:solidFill>
                <a:latin typeface="Futura Bk BT" panose="020B0502020204020303" pitchFamily="34" charset="0"/>
              </a:rPr>
              <a:t>NO</a:t>
            </a:r>
            <a:endParaRPr lang="en-US" sz="4400" dirty="0">
              <a:solidFill>
                <a:srgbClr val="33CCCC"/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247742" y="4689747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FF0066"/>
                </a:solidFill>
                <a:latin typeface="Futura Bk BT" panose="020B0502020204020303" pitchFamily="34" charset="0"/>
              </a:rPr>
              <a:t>YES</a:t>
            </a:r>
            <a:endParaRPr lang="en-US" sz="4400" dirty="0">
              <a:solidFill>
                <a:srgbClr val="FF0066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306785" y="4408773"/>
            <a:ext cx="1796143" cy="68205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83.10</a:t>
            </a:r>
          </a:p>
          <a:p>
            <a:endParaRPr lang="en-US" sz="4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881880" y="2574906"/>
            <a:ext cx="1005840" cy="5976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16.90</a:t>
            </a:r>
            <a:endParaRPr lang="en-US" sz="2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844111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2474686" y="1704340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33CCCC"/>
                </a:solidFill>
                <a:latin typeface="Futura Bk BT" panose="020B0502020204020303" pitchFamily="34" charset="0"/>
              </a:rPr>
              <a:t>NO</a:t>
            </a:r>
            <a:endParaRPr lang="en-US" sz="4400" dirty="0">
              <a:solidFill>
                <a:srgbClr val="33CCCC"/>
              </a:solidFill>
              <a:latin typeface="Futura Bk BT" panose="020B0502020204020303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073571" y="4247061"/>
            <a:ext cx="1796143" cy="633549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rgbClr val="FF0066"/>
                </a:solidFill>
                <a:latin typeface="Futura Bk BT" panose="020B0502020204020303" pitchFamily="34" charset="0"/>
              </a:rPr>
              <a:t>YES</a:t>
            </a:r>
            <a:endParaRPr lang="en-US" sz="4400" dirty="0">
              <a:solidFill>
                <a:srgbClr val="FF0066"/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2869837" y="2400735"/>
            <a:ext cx="1005840" cy="59767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5.63</a:t>
            </a:r>
            <a:endParaRPr lang="en-US" sz="2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197928" y="4247061"/>
            <a:ext cx="1796143" cy="682055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94.37</a:t>
            </a:r>
          </a:p>
          <a:p>
            <a:endParaRPr lang="en-US" sz="4400" dirty="0">
              <a:solidFill>
                <a:schemeClr val="bg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7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FF0066"/>
                </a:solidFill>
                <a:latin typeface="Script MT Bold" panose="03040602040607080904" pitchFamily="66" charset="0"/>
              </a:rPr>
              <a:t>Thank you to…</a:t>
            </a:r>
            <a:endParaRPr lang="en-US" sz="8000" dirty="0">
              <a:solidFill>
                <a:srgbClr val="FF0066"/>
              </a:solidFill>
              <a:latin typeface="Script MT Bold" panose="030406020406070809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The </a:t>
            </a:r>
            <a:r>
              <a:rPr lang="en-US" sz="4000" dirty="0" err="1" smtClean="0">
                <a:solidFill>
                  <a:schemeClr val="bg1"/>
                </a:solidFill>
                <a:latin typeface="Futura Bk BT" panose="020B0502020204020303" pitchFamily="34" charset="0"/>
              </a:rPr>
              <a:t>Emilies</a:t>
            </a:r>
            <a:endParaRPr lang="en-US" sz="4000" dirty="0" smtClean="0">
              <a:solidFill>
                <a:schemeClr val="bg1"/>
              </a:solidFill>
              <a:latin typeface="Futura Bk BT" panose="020B0502020204020303" pitchFamily="34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Robbie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Mackenzie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BNY Mentor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&amp;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Everyone who put </a:t>
            </a:r>
            <a:r>
              <a:rPr lang="en-US" sz="4000" dirty="0" err="1" smtClean="0">
                <a:solidFill>
                  <a:schemeClr val="bg1"/>
                </a:solidFill>
                <a:latin typeface="Futura Bk BT" panose="020B0502020204020303" pitchFamily="34" charset="0"/>
              </a:rPr>
              <a:t>SheInnovates</a:t>
            </a:r>
            <a:r>
              <a:rPr lang="en-US" sz="4000" dirty="0" smtClean="0">
                <a:solidFill>
                  <a:schemeClr val="bg1"/>
                </a:solidFill>
                <a:latin typeface="Futura Bk BT" panose="020B0502020204020303" pitchFamily="34" charset="0"/>
              </a:rPr>
              <a:t> together!</a:t>
            </a:r>
          </a:p>
        </p:txBody>
      </p:sp>
    </p:spTree>
    <p:extLst>
      <p:ext uri="{BB962C8B-B14F-4D97-AF65-F5344CB8AC3E}">
        <p14:creationId xmlns:p14="http://schemas.microsoft.com/office/powerpoint/2010/main" val="185161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227" y="1511753"/>
            <a:ext cx="6244771" cy="1325563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0066"/>
                </a:solidFill>
                <a:latin typeface="Script MT Bold" panose="03040602040607080904" pitchFamily="66" charset="0"/>
              </a:rPr>
              <a:t>Thank You!</a:t>
            </a:r>
            <a:endParaRPr lang="en-US" sz="9600" dirty="0">
              <a:solidFill>
                <a:srgbClr val="FF0066"/>
              </a:solidFill>
              <a:latin typeface="Script MT Bold" panose="030406020406070809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54" y="3207658"/>
            <a:ext cx="1919518" cy="1919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11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83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Futura Bk BT</vt:lpstr>
      <vt:lpstr>Script MT Bold</vt:lpstr>
      <vt:lpstr>Office Theme</vt:lpstr>
      <vt:lpstr>Shree Sampath, Anastasia Klonowski, and Manasi Thakkar</vt:lpstr>
      <vt:lpstr>PowerPoint Presentation</vt:lpstr>
      <vt:lpstr>PowerPoint Presentation</vt:lpstr>
      <vt:lpstr>What did we use?</vt:lpstr>
      <vt:lpstr>PowerPoint Presentation</vt:lpstr>
      <vt:lpstr>PowerPoint Presentation</vt:lpstr>
      <vt:lpstr>PowerPoint Presentation</vt:lpstr>
      <vt:lpstr>Thank you to…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 Sampath</dc:creator>
  <cp:lastModifiedBy>Shree Sampath</cp:lastModifiedBy>
  <cp:revision>19</cp:revision>
  <dcterms:created xsi:type="dcterms:W3CDTF">2017-01-21T22:48:10Z</dcterms:created>
  <dcterms:modified xsi:type="dcterms:W3CDTF">2017-01-22T11:24:34Z</dcterms:modified>
</cp:coreProperties>
</file>